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84255" autoAdjust="0"/>
  </p:normalViewPr>
  <p:slideViewPr>
    <p:cSldViewPr>
      <p:cViewPr varScale="1">
        <p:scale>
          <a:sx n="102" d="100"/>
          <a:sy n="102" d="100"/>
        </p:scale>
        <p:origin x="-2312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slide" Target="slides/slide66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1.jpe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-Coding-Boot-Camp-at-UT-Austin/07-16-NCC-Class-Content/tree/master/Class-Content/01-html-css-three-days/2-Homework/Instructions" TargetMode="External"/><Relationship Id="rId4" Type="http://schemas.openxmlformats.org/officeDocument/2006/relationships/hyperlink" Target="http://bootcampspot.com/homework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github.com/the-Coding-Boot-Camp-at-UT-Austin/07-16-NCC-Class-Content/tree/master/Class-Content" TargetMode="External"/><Relationship Id="rId3" Type="http://schemas.openxmlformats.org/officeDocument/2006/relationships/hyperlink" Target="https://github.com/the-Coding-Boot-Camp-at-UT-Austin/07-16-NCC-Class-Conten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25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 .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padding, border,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allowing micro changes of spacing.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CSS positioning (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static, relative, fixed, absolute)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“semantic layouts”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 could be given more “meaningful names.”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world”,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= Serial Number (unique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Ipod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Chrome Inspector you can readily edit any webpage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(your own or otherwise) to see the immediate impact of HTML or CSS changes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that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 slack profile when you’re done.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take any site that you’ve been working on in-class or for homework, and utilize Google Developer Tools to help you “test changes”.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powerful aspects of CSS is the ability to deploy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developers the ability to create complex designs – made up of multiple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remember  the 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Under-the hood there are often significant differences between how browsers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differences in rendering agents can mean HTML/CSS gets displayed differently in each.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designers/developers, creating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cross-browser compatible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websites is critical.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Reset.css ensures that all browser-specific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has been reset, so it appears the same in all browsers.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you will have to re-style everything yourself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questions…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Noticing the right details…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Helping others…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visas_rese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41910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enabled)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login (for windows users, remember the workaround!)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 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master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901055" y="2819400"/>
            <a:ext cx="4118848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Deployments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Saturday by 6:30PM.</a:t>
            </a:r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https://github.com/the-Coding-Boot-Camp-at-UT-Austin/07-16-NCC-Class-Content/tree/master/Class-Content/01-html-css-three-days/2-Homework/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Instructions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Bootcampspot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http://bootcampspot.com/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homework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pull requests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after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https://github.com/the-Coding-Boot-Camp-at-UT-Austin/07-16-NCC-Class-Content/tree/master/Class-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Content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https://github.com/the-Coding-Boot-Camp-at-UT-Austin/07-16-NCC-Class-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Content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10633</TotalTime>
  <Words>1765</Words>
  <Application>Microsoft Macintosh PowerPoint</Application>
  <PresentationFormat>On-screen Show (4:3)</PresentationFormat>
  <Paragraphs>366</Paragraphs>
  <Slides>66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Calibri</vt:lpstr>
      <vt:lpstr>Roboto</vt:lpstr>
      <vt:lpstr>Calibri Light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Brian Doyal</cp:lastModifiedBy>
  <cp:revision>1439</cp:revision>
  <cp:lastPrinted>2016-01-30T16:23:56Z</cp:lastPrinted>
  <dcterms:created xsi:type="dcterms:W3CDTF">2015-01-20T17:19:00Z</dcterms:created>
  <dcterms:modified xsi:type="dcterms:W3CDTF">2016-07-25T21:38:09Z</dcterms:modified>
</cp:coreProperties>
</file>